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sldIdLst>
    <p:sldId id="257" r:id="rId2"/>
    <p:sldId id="281" r:id="rId3"/>
    <p:sldId id="319" r:id="rId4"/>
    <p:sldId id="335" r:id="rId5"/>
    <p:sldId id="315" r:id="rId6"/>
    <p:sldId id="334" r:id="rId7"/>
    <p:sldId id="329"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827B979-CBD1-C084-39A3-23D4E6E86CE8}" name="Bethany Bentley" initials="BB" userId="S::bethanyb@hkusa.com::7e5e2462-2f29-4ab1-a65c-bb0dd0f3a61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712" autoAdjust="0"/>
  </p:normalViewPr>
  <p:slideViewPr>
    <p:cSldViewPr snapToGrid="0">
      <p:cViewPr varScale="1">
        <p:scale>
          <a:sx n="104" d="100"/>
          <a:sy n="104" d="100"/>
        </p:scale>
        <p:origin x="1746" y="108"/>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7/24/2023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5</a:t>
            </a:fld>
            <a:endParaRPr lang="en-US"/>
          </a:p>
        </p:txBody>
      </p:sp>
    </p:spTree>
    <p:extLst>
      <p:ext uri="{BB962C8B-B14F-4D97-AF65-F5344CB8AC3E}">
        <p14:creationId xmlns:p14="http://schemas.microsoft.com/office/powerpoint/2010/main" val="903239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6</a:t>
            </a:fld>
            <a:endParaRPr lang="en-US"/>
          </a:p>
        </p:txBody>
      </p:sp>
    </p:spTree>
    <p:extLst>
      <p:ext uri="{BB962C8B-B14F-4D97-AF65-F5344CB8AC3E}">
        <p14:creationId xmlns:p14="http://schemas.microsoft.com/office/powerpoint/2010/main" val="3165689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7/24/2023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7/24/2023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7/24/2023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7/24/2023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bcove.video/3DdneeV"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A4A54-C743-B648-9707-7C557037BEC2}"/>
              </a:ext>
            </a:extLst>
          </p:cNvPr>
          <p:cNvSpPr>
            <a:spLocks noGrp="1"/>
          </p:cNvSpPr>
          <p:nvPr>
            <p:ph type="ctrTitle"/>
          </p:nvPr>
        </p:nvSpPr>
        <p:spPr/>
        <p:txBody>
          <a:bodyPr>
            <a:normAutofit fontScale="90000"/>
          </a:bodyPr>
          <a:lstStyle/>
          <a:p>
            <a:r>
              <a:rPr lang="en-US" dirty="0"/>
              <a:t>Sexually Transmitted Diseases</a:t>
            </a:r>
          </a:p>
        </p:txBody>
      </p:sp>
      <p:sp>
        <p:nvSpPr>
          <p:cNvPr id="3" name="Subtitle 2">
            <a:extLst>
              <a:ext uri="{FF2B5EF4-FFF2-40B4-BE49-F238E27FC236}">
                <a16:creationId xmlns:a16="http://schemas.microsoft.com/office/drawing/2014/main" id="{477C76BC-B654-7C43-B829-7F8A9EA03B3A}"/>
              </a:ext>
            </a:extLst>
          </p:cNvPr>
          <p:cNvSpPr>
            <a:spLocks noGrp="1"/>
          </p:cNvSpPr>
          <p:nvPr>
            <p:ph type="subTitle" idx="1"/>
          </p:nvPr>
        </p:nvSpPr>
        <p:spPr/>
        <p:txBody>
          <a:bodyPr vert="horz" lIns="91440" tIns="45720" rIns="91440" bIns="45720" rtlCol="0" anchor="t">
            <a:normAutofit fontScale="92500" lnSpcReduction="20000"/>
          </a:bodyPr>
          <a:lstStyle/>
          <a:p>
            <a:r>
              <a:rPr lang="en-US" dirty="0"/>
              <a:t>Live Well: Reproductive and Sexual Health</a:t>
            </a:r>
          </a:p>
          <a:p>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rPr>
              <a:t>Click on the link to view the video associated with this lesson: </a:t>
            </a:r>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hlinkClick r:id="rId2"/>
              </a:rPr>
              <a:t>https://bcove.video/3DdneeV</a:t>
            </a:r>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rPr>
              <a:t> </a:t>
            </a:r>
            <a:endParaRPr lang="en-US" dirty="0"/>
          </a:p>
          <a:p>
            <a:endParaRPr lang="en-US" dirty="0"/>
          </a:p>
        </p:txBody>
      </p:sp>
    </p:spTree>
    <p:extLst>
      <p:ext uri="{BB962C8B-B14F-4D97-AF65-F5344CB8AC3E}">
        <p14:creationId xmlns:p14="http://schemas.microsoft.com/office/powerpoint/2010/main" val="1992805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08A9D229-FDDA-0742-9B1E-E35214C59F1E}"/>
              </a:ext>
            </a:extLst>
          </p:cNvPr>
          <p:cNvSpPr>
            <a:spLocks noGrp="1"/>
          </p:cNvSpPr>
          <p:nvPr>
            <p:ph type="title"/>
          </p:nvPr>
        </p:nvSpPr>
        <p:spPr/>
        <p:txBody>
          <a:bodyPr/>
          <a:lstStyle/>
          <a:p>
            <a:r>
              <a:rPr lang="en-US" altLang="en-US" dirty="0"/>
              <a:t>Write About It</a:t>
            </a:r>
            <a:endParaRPr lang="en-US" dirty="0"/>
          </a:p>
        </p:txBody>
      </p:sp>
      <p:sp>
        <p:nvSpPr>
          <p:cNvPr id="3075" name="Content Placeholder 2">
            <a:extLst>
              <a:ext uri="{FF2B5EF4-FFF2-40B4-BE49-F238E27FC236}">
                <a16:creationId xmlns:a16="http://schemas.microsoft.com/office/drawing/2014/main" id="{1DEAF473-9E74-1446-829C-B0D21D9302BB}"/>
              </a:ext>
            </a:extLst>
          </p:cNvPr>
          <p:cNvSpPr>
            <a:spLocks noGrp="1"/>
          </p:cNvSpPr>
          <p:nvPr>
            <p:ph idx="1"/>
          </p:nvPr>
        </p:nvSpPr>
        <p:spPr/>
        <p:txBody>
          <a:bodyPr vert="horz" lIns="91440" tIns="45720" rIns="91440" bIns="45720" rtlCol="0" anchor="t">
            <a:normAutofit/>
          </a:bodyPr>
          <a:lstStyle/>
          <a:p>
            <a:pPr>
              <a:buFont typeface="Arial,Sans-Serif"/>
              <a:buChar char="•"/>
            </a:pPr>
            <a:r>
              <a:rPr lang="en-US" dirty="0">
                <a:solidFill>
                  <a:schemeClr val="tx1"/>
                </a:solidFill>
              </a:rPr>
              <a:t>Write out what STD stands for and list the STDs that you know. </a:t>
            </a:r>
            <a:endParaRPr lang="en-US" dirty="0">
              <a:solidFill>
                <a:schemeClr val="tx1"/>
              </a:solidFill>
              <a:cs typeface="Arial"/>
            </a:endParaRPr>
          </a:p>
        </p:txBody>
      </p:sp>
    </p:spTree>
    <p:extLst>
      <p:ext uri="{BB962C8B-B14F-4D97-AF65-F5344CB8AC3E}">
        <p14:creationId xmlns:p14="http://schemas.microsoft.com/office/powerpoint/2010/main" val="2843138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9138B-7112-FCC8-DC6E-7E132936591A}"/>
              </a:ext>
            </a:extLst>
          </p:cNvPr>
          <p:cNvSpPr>
            <a:spLocks noGrp="1"/>
          </p:cNvSpPr>
          <p:nvPr>
            <p:ph type="title"/>
          </p:nvPr>
        </p:nvSpPr>
        <p:spPr/>
        <p:txBody>
          <a:bodyPr/>
          <a:lstStyle/>
          <a:p>
            <a:r>
              <a:rPr lang="en-US" dirty="0"/>
              <a:t>Can You . . .</a:t>
            </a:r>
          </a:p>
        </p:txBody>
      </p:sp>
      <p:sp>
        <p:nvSpPr>
          <p:cNvPr id="3" name="Content Placeholder 2">
            <a:extLst>
              <a:ext uri="{FF2B5EF4-FFF2-40B4-BE49-F238E27FC236}">
                <a16:creationId xmlns:a16="http://schemas.microsoft.com/office/drawing/2014/main" id="{B31C90AF-8344-2AA1-0B41-0C6E4993DF98}"/>
              </a:ext>
            </a:extLst>
          </p:cNvPr>
          <p:cNvSpPr>
            <a:spLocks noGrp="1"/>
          </p:cNvSpPr>
          <p:nvPr>
            <p:ph idx="1"/>
          </p:nvPr>
        </p:nvSpPr>
        <p:spPr/>
        <p:txBody>
          <a:bodyPr vert="horz" lIns="91440" tIns="45720" rIns="91440" bIns="45720" rtlCol="0" anchor="t">
            <a:normAutofit/>
          </a:bodyPr>
          <a:lstStyle/>
          <a:p>
            <a:pPr>
              <a:buFont typeface="Arial"/>
              <a:buChar char="•"/>
            </a:pPr>
            <a:r>
              <a:rPr lang="en-US" dirty="0">
                <a:solidFill>
                  <a:schemeClr val="tx1"/>
                </a:solidFill>
                <a:ea typeface="+mn-lt"/>
                <a:cs typeface="+mn-lt"/>
              </a:rPr>
              <a:t>identify how STDs are spread?</a:t>
            </a:r>
          </a:p>
          <a:p>
            <a:pPr>
              <a:buFont typeface="Arial"/>
              <a:buChar char="•"/>
            </a:pPr>
            <a:r>
              <a:rPr lang="en-US" dirty="0">
                <a:solidFill>
                  <a:schemeClr val="tx1"/>
                </a:solidFill>
                <a:ea typeface="+mn-lt"/>
                <a:cs typeface="+mn-lt"/>
              </a:rPr>
              <a:t>discuss the </a:t>
            </a:r>
            <a:r>
              <a:rPr lang="en-US">
                <a:solidFill>
                  <a:schemeClr val="tx1"/>
                </a:solidFill>
                <a:ea typeface="+mn-lt"/>
                <a:cs typeface="+mn-lt"/>
              </a:rPr>
              <a:t>best way </a:t>
            </a:r>
            <a:r>
              <a:rPr lang="en-US" dirty="0">
                <a:solidFill>
                  <a:schemeClr val="tx1"/>
                </a:solidFill>
                <a:ea typeface="+mn-lt"/>
                <a:cs typeface="+mn-lt"/>
              </a:rPr>
              <a:t>to prevent and reduce the risk of infection from an STD? </a:t>
            </a:r>
          </a:p>
          <a:p>
            <a:pPr>
              <a:buFont typeface="Arial"/>
              <a:buChar char="•"/>
            </a:pPr>
            <a:r>
              <a:rPr lang="en-US" dirty="0">
                <a:solidFill>
                  <a:schemeClr val="tx1"/>
                </a:solidFill>
                <a:ea typeface="+mn-lt"/>
                <a:cs typeface="+mn-lt"/>
              </a:rPr>
              <a:t>analyze why it is important for children to get the HPV shot?</a:t>
            </a:r>
          </a:p>
          <a:p>
            <a:pPr>
              <a:buFont typeface="Arial"/>
              <a:buChar char="•"/>
            </a:pPr>
            <a:r>
              <a:rPr lang="en-US" dirty="0">
                <a:solidFill>
                  <a:schemeClr val="tx1"/>
                </a:solidFill>
                <a:ea typeface="+mn-lt"/>
                <a:cs typeface="+mn-lt"/>
              </a:rPr>
              <a:t>recognize the short- and long-term consequences of STDs?</a:t>
            </a:r>
            <a:endParaRPr lang="en-US" dirty="0">
              <a:solidFill>
                <a:schemeClr val="tx1"/>
              </a:solidFill>
              <a:cs typeface="Arial"/>
            </a:endParaRPr>
          </a:p>
        </p:txBody>
      </p:sp>
    </p:spTree>
    <p:extLst>
      <p:ext uri="{BB962C8B-B14F-4D97-AF65-F5344CB8AC3E}">
        <p14:creationId xmlns:p14="http://schemas.microsoft.com/office/powerpoint/2010/main" val="16989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DD0A4-C383-A986-DFBF-F2D992FC1D36}"/>
              </a:ext>
            </a:extLst>
          </p:cNvPr>
          <p:cNvSpPr>
            <a:spLocks noGrp="1"/>
          </p:cNvSpPr>
          <p:nvPr>
            <p:ph type="title"/>
          </p:nvPr>
        </p:nvSpPr>
        <p:spPr/>
        <p:txBody>
          <a:bodyPr/>
          <a:lstStyle/>
          <a:p>
            <a:pPr algn="ctr"/>
            <a:r>
              <a:rPr lang="en-US" dirty="0"/>
              <a:t>Sexually Transmitted Diseases</a:t>
            </a:r>
          </a:p>
        </p:txBody>
      </p:sp>
      <p:sp>
        <p:nvSpPr>
          <p:cNvPr id="3" name="Content Placeholder 2">
            <a:extLst>
              <a:ext uri="{FF2B5EF4-FFF2-40B4-BE49-F238E27FC236}">
                <a16:creationId xmlns:a16="http://schemas.microsoft.com/office/drawing/2014/main" id="{6F6C0236-D33E-E29C-948D-E06178F03BB4}"/>
              </a:ext>
            </a:extLst>
          </p:cNvPr>
          <p:cNvSpPr>
            <a:spLocks noGrp="1"/>
          </p:cNvSpPr>
          <p:nvPr>
            <p:ph idx="1"/>
          </p:nvPr>
        </p:nvSpPr>
        <p:spPr/>
        <p:txBody>
          <a:bodyPr/>
          <a:lstStyle/>
          <a:p>
            <a:r>
              <a:rPr lang="en-US" altLang="en-US" sz="2800" b="1" dirty="0">
                <a:solidFill>
                  <a:schemeClr val="tx1"/>
                </a:solidFill>
              </a:rPr>
              <a:t>Sexually transmitted diseases (STDs) </a:t>
            </a:r>
            <a:r>
              <a:rPr lang="en-US" altLang="en-US" sz="2800" dirty="0">
                <a:solidFill>
                  <a:schemeClr val="tx1"/>
                </a:solidFill>
              </a:rPr>
              <a:t>are passed from one person to another through unprotected sexual activity. </a:t>
            </a:r>
          </a:p>
          <a:p>
            <a:endParaRPr lang="en-US" altLang="en-US" sz="2800" dirty="0">
              <a:solidFill>
                <a:schemeClr val="tx1"/>
              </a:solidFill>
            </a:endParaRPr>
          </a:p>
          <a:p>
            <a:r>
              <a:rPr lang="en-US" altLang="en-US" dirty="0">
                <a:solidFill>
                  <a:schemeClr val="tx1"/>
                </a:solidFill>
              </a:rPr>
              <a:t>STDs don’t always cause symptoms, or symptoms may be mild, which is known as being </a:t>
            </a:r>
            <a:r>
              <a:rPr lang="en-US" altLang="en-US" b="1" dirty="0">
                <a:solidFill>
                  <a:schemeClr val="tx1"/>
                </a:solidFill>
              </a:rPr>
              <a:t>asymptomatic</a:t>
            </a:r>
            <a:r>
              <a:rPr lang="en-US" altLang="en-US" dirty="0">
                <a:solidFill>
                  <a:schemeClr val="tx1"/>
                </a:solidFill>
              </a:rPr>
              <a:t>. </a:t>
            </a:r>
          </a:p>
          <a:p>
            <a:endParaRPr lang="en-US" dirty="0"/>
          </a:p>
        </p:txBody>
      </p:sp>
    </p:spTree>
    <p:extLst>
      <p:ext uri="{BB962C8B-B14F-4D97-AF65-F5344CB8AC3E}">
        <p14:creationId xmlns:p14="http://schemas.microsoft.com/office/powerpoint/2010/main" val="3288801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fontScale="90000"/>
          </a:bodyPr>
          <a:lstStyle/>
          <a:p>
            <a:pPr algn="ctr"/>
            <a:r>
              <a:rPr lang="en-US" sz="4000" dirty="0"/>
              <a:t>Short- and Long-Term Consequences of STDs</a:t>
            </a:r>
            <a:br>
              <a:rPr lang="en-US" sz="2400" i="1" dirty="0">
                <a:solidFill>
                  <a:schemeClr val="accent1"/>
                </a:solidFill>
              </a:rPr>
            </a:b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dirty="0">
                <a:cs typeface="Arial"/>
              </a:rPr>
              <a:t>Infecting others </a:t>
            </a:r>
          </a:p>
          <a:p>
            <a:r>
              <a:rPr lang="en-US" dirty="0">
                <a:solidFill>
                  <a:schemeClr val="accent4"/>
                </a:solidFill>
                <a:ea typeface="+mn-lt"/>
                <a:cs typeface="Arial"/>
              </a:rPr>
              <a:t>Becoming </a:t>
            </a:r>
            <a:r>
              <a:rPr lang="en-US" dirty="0">
                <a:ea typeface="+mn-lt"/>
                <a:cs typeface="Arial"/>
              </a:rPr>
              <a:t>i</a:t>
            </a:r>
            <a:r>
              <a:rPr lang="en-US" dirty="0">
                <a:solidFill>
                  <a:schemeClr val="accent4"/>
                </a:solidFill>
                <a:ea typeface="+mn-lt"/>
                <a:cs typeface="Arial"/>
              </a:rPr>
              <a:t>nfertile </a:t>
            </a:r>
          </a:p>
          <a:p>
            <a:pPr lvl="1"/>
            <a:r>
              <a:rPr lang="en-US" b="1" dirty="0">
                <a:ea typeface="+mn-lt"/>
                <a:cs typeface="Arial"/>
              </a:rPr>
              <a:t>Infertility </a:t>
            </a:r>
            <a:r>
              <a:rPr lang="en-US" dirty="0">
                <a:ea typeface="+mn-lt"/>
                <a:cs typeface="Arial"/>
              </a:rPr>
              <a:t>means problems getting pregnant or getting someone pregnant</a:t>
            </a:r>
          </a:p>
          <a:p>
            <a:r>
              <a:rPr lang="en-US" dirty="0">
                <a:ea typeface="+mn-lt"/>
                <a:cs typeface="Arial"/>
              </a:rPr>
              <a:t>Problems with pregnancy </a:t>
            </a:r>
          </a:p>
          <a:p>
            <a:pPr lvl="1"/>
            <a:r>
              <a:rPr lang="en-US" dirty="0">
                <a:ea typeface="+mn-lt"/>
                <a:cs typeface="Arial"/>
              </a:rPr>
              <a:t>Miscarriage, premature birth, stillbirth </a:t>
            </a:r>
          </a:p>
          <a:p>
            <a:r>
              <a:rPr lang="en-US" dirty="0">
                <a:solidFill>
                  <a:schemeClr val="accent4"/>
                </a:solidFill>
                <a:ea typeface="+mn-lt"/>
                <a:cs typeface="Arial"/>
              </a:rPr>
              <a:t>Developing</a:t>
            </a:r>
            <a:r>
              <a:rPr lang="en-US" dirty="0">
                <a:ea typeface="+mn-lt"/>
                <a:cs typeface="Arial"/>
              </a:rPr>
              <a:t> other complications from an untreated STD </a:t>
            </a:r>
            <a:endParaRPr lang="en-US" dirty="0">
              <a:solidFill>
                <a:schemeClr val="accent4"/>
              </a:solidFill>
              <a:ea typeface="+mn-lt"/>
              <a:cs typeface="+mn-lt"/>
            </a:endParaRPr>
          </a:p>
        </p:txBody>
      </p:sp>
    </p:spTree>
    <p:extLst>
      <p:ext uri="{BB962C8B-B14F-4D97-AF65-F5344CB8AC3E}">
        <p14:creationId xmlns:p14="http://schemas.microsoft.com/office/powerpoint/2010/main" val="769988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fontScale="90000"/>
          </a:bodyPr>
          <a:lstStyle/>
          <a:p>
            <a:pPr algn="ctr"/>
            <a:r>
              <a:rPr lang="en-US" sz="4000" dirty="0"/>
              <a:t>How to Reduce the Risk of Infection From an STD</a:t>
            </a:r>
            <a:br>
              <a:rPr lang="en-US" sz="2400" i="1" dirty="0">
                <a:solidFill>
                  <a:schemeClr val="accent1"/>
                </a:solidFill>
              </a:rPr>
            </a:b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dirty="0">
                <a:cs typeface="Arial"/>
              </a:rPr>
              <a:t>Abstinence </a:t>
            </a:r>
          </a:p>
          <a:p>
            <a:r>
              <a:rPr lang="en-US" dirty="0">
                <a:cs typeface="Arial"/>
              </a:rPr>
              <a:t>Early detection and treatment </a:t>
            </a:r>
          </a:p>
        </p:txBody>
      </p:sp>
    </p:spTree>
    <p:extLst>
      <p:ext uri="{BB962C8B-B14F-4D97-AF65-F5344CB8AC3E}">
        <p14:creationId xmlns:p14="http://schemas.microsoft.com/office/powerpoint/2010/main" val="2824047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650F2-67D9-9CBC-079B-42E1BD02A142}"/>
              </a:ext>
            </a:extLst>
          </p:cNvPr>
          <p:cNvSpPr>
            <a:spLocks noGrp="1"/>
          </p:cNvSpPr>
          <p:nvPr>
            <p:ph type="title"/>
          </p:nvPr>
        </p:nvSpPr>
        <p:spPr/>
        <p:txBody>
          <a:bodyPr/>
          <a:lstStyle/>
          <a:p>
            <a:r>
              <a:rPr lang="en-US" dirty="0"/>
              <a:t>Skill-Building Challenge</a:t>
            </a:r>
          </a:p>
        </p:txBody>
      </p:sp>
      <p:sp>
        <p:nvSpPr>
          <p:cNvPr id="3" name="Content Placeholder 2">
            <a:extLst>
              <a:ext uri="{FF2B5EF4-FFF2-40B4-BE49-F238E27FC236}">
                <a16:creationId xmlns:a16="http://schemas.microsoft.com/office/drawing/2014/main" id="{821A055A-8FE8-C2BD-F858-926768210B8C}"/>
              </a:ext>
            </a:extLst>
          </p:cNvPr>
          <p:cNvSpPr>
            <a:spLocks noGrp="1"/>
          </p:cNvSpPr>
          <p:nvPr>
            <p:ph idx="1"/>
          </p:nvPr>
        </p:nvSpPr>
        <p:spPr/>
        <p:txBody>
          <a:bodyPr vert="horz" lIns="91440" tIns="45720" rIns="91440" bIns="45720" rtlCol="0" anchor="t">
            <a:normAutofit fontScale="92500" lnSpcReduction="10000"/>
          </a:bodyPr>
          <a:lstStyle/>
          <a:p>
            <a:r>
              <a:rPr lang="en-US" dirty="0">
                <a:solidFill>
                  <a:schemeClr val="tx1"/>
                </a:solidFill>
                <a:cs typeface="Arial"/>
              </a:rPr>
              <a:t>It is important for you to be able to communicate openly to your dating partner about what you will and will not do in a relationship. As you have learned in this lesson, many STDs do not have any outward symptoms and have various modes of transmission, so you may not be able to tell whether your or your partner has an STD or whether transmission is likely. </a:t>
            </a:r>
          </a:p>
          <a:p>
            <a:r>
              <a:rPr lang="en-US" dirty="0">
                <a:solidFill>
                  <a:schemeClr val="tx1"/>
                </a:solidFill>
                <a:cs typeface="Arial"/>
              </a:rPr>
              <a:t>Use </a:t>
            </a:r>
            <a:r>
              <a:rPr lang="en-US">
                <a:solidFill>
                  <a:schemeClr val="tx1"/>
                </a:solidFill>
                <a:cs typeface="Arial"/>
              </a:rPr>
              <a:t>refusal skills, </a:t>
            </a:r>
            <a:r>
              <a:rPr lang="en-US" dirty="0">
                <a:solidFill>
                  <a:schemeClr val="tx1"/>
                </a:solidFill>
                <a:cs typeface="Arial"/>
              </a:rPr>
              <a:t>and practice saying no to your partner when asked to have sex or other skin-to-skin contact if you are concerned about contracting an STD. </a:t>
            </a:r>
            <a:endParaRPr lang="en-US" strike="sngStrike" dirty="0">
              <a:solidFill>
                <a:schemeClr val="tx1"/>
              </a:solidFill>
              <a:cs typeface="Arial"/>
            </a:endParaRPr>
          </a:p>
        </p:txBody>
      </p:sp>
    </p:spTree>
    <p:extLst>
      <p:ext uri="{BB962C8B-B14F-4D97-AF65-F5344CB8AC3E}">
        <p14:creationId xmlns:p14="http://schemas.microsoft.com/office/powerpoint/2010/main" val="1557055974"/>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1963</TotalTime>
  <Words>293</Words>
  <Application>Microsoft Office PowerPoint</Application>
  <PresentationFormat>On-screen Show (4:3)</PresentationFormat>
  <Paragraphs>29</Paragraphs>
  <Slides>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Arial Black</vt:lpstr>
      <vt:lpstr>Arial,Sans-Serif</vt:lpstr>
      <vt:lpstr>Calibri</vt:lpstr>
      <vt:lpstr>Office Theme</vt:lpstr>
      <vt:lpstr>Sexually Transmitted Diseases</vt:lpstr>
      <vt:lpstr>Write About It</vt:lpstr>
      <vt:lpstr>Can You . . .</vt:lpstr>
      <vt:lpstr>Sexually Transmitted Diseases</vt:lpstr>
      <vt:lpstr>Short- and Long-Term Consequences of STDs </vt:lpstr>
      <vt:lpstr>How to Reduce the Risk of Infection From an STD </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My Health</dc:title>
  <dc:creator>Human Kinetics</dc:creator>
  <cp:lastModifiedBy>Melissa Feld</cp:lastModifiedBy>
  <cp:revision>511</cp:revision>
  <dcterms:created xsi:type="dcterms:W3CDTF">2020-04-29T19:38:00Z</dcterms:created>
  <dcterms:modified xsi:type="dcterms:W3CDTF">2023-07-24T21:13:57Z</dcterms:modified>
</cp:coreProperties>
</file>